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t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t">
                <a:solidFill>
                  <a:schemeClr val="tx1">
                    <a:lumMod val="50000"/>
                    <a:lumOff val="50000"/>
                  </a:schemeClr>
                </a:solidFill>
              </a:rPr>
              <a:t>No. 45 Алла сүзе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t" sz="4400"/>
              <a:t>Фәрештәдән яхшы хәбәр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 хәбәрне Мәрьямгә кем биргән?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Мәрьямнең дусты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dirty="0" lang="tt" sz="2800">
                <a:solidFill>
                  <a:srgbClr val="FF0000"/>
                </a:solidFill>
              </a:rPr>
              <a:t>Ангел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NOК. 54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Самария хатын-кыз кое янында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Мин биргән су эчкән кеше беркайчан да сусамас. Чыннан да, мин аңа биргән су аның эчендә мәңгелек тормышка чишмә чишмәсе булыр.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Самария җирен узгач, кое янында бер хатын белән танышты һәм әйтте. "Зинһар, миңа су бирегез."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Хатын гаҗәп иде. Чөнки яһүдләр самариялеләр белән сөйләшмиләр. "Әгәр син минем кем икәнемне белсәң, миннән су сорар идең." Гайсә әйтте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"Чөнки мин биргән су - беркайчан да сусаган тормыш суы." Хатын Гайсә белән кызыксынды. "Син кем, миңа бу су бирә аласыңмы?"</a:t>
            </a:r>
            <a:r xmlns:a="http://schemas.openxmlformats.org/drawingml/2006/main">
              <a:rPr lang="tt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«Мин - Мәсих һәм Алла Улы», - дип җавап бирде Гайсә. Ул моңа аптырады.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Ул су савытын калдырып, шәһәргә кайтты һәм кешеләргә Гайсә турында сөйләде. Күпчелек кеше Гайсәне каршы алырга килде һәм Аңа Коткаручысы дип ышандылар.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Самария хатыны Гайсә белән танышкач, ул савыттан китте һәм авылга котылу турындагы яхшы хәбәрне җиткерү өчен авылга кайтты.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ул игълан иткән Яхшы хәбәрне ишетеп һәм аңа ышанып күп кешеләр коткарылды.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Гайсә белән очраштыгызмы? Сез башкаларга Гайсә турында әйтәсезме? Гайсәне самарияле хатын-кыз кебек башкалар белән таныштыру турында нәрсә әйтеп була?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җаннарыбызга беркайчан да сусамас өчен безгә тормыш суы бирүче.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самарияле хатынны кайда очратты?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шәһәрдә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урам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базарда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кое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янында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кое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янында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Сез бала табарсыз һәм угыл тудырырсыз, һәм сез аңа Гайсә исемен бирергә тиеш.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Мин биргән су эчкән кеше беркайчан да сусамас. Чыннан да, мин аңа биргән су аның эчендә мәңгелек тормышка чишмә чишмәсе булыр. 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Челтәрегезне тирән суга ташлагыз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Гайсә Симонга: "Курыкма, моннан соң син кешеләрне тотарсың", - диде.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көймәсенә утырып, сүз җиткергән Гайсә Петергә әйтте. "Хәзер тирән суга барыгыз һәм балык тотар өчен ятьмә ташлагыз."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“Остаз, без төне буе эшләдек, бернәрсә дә тотмадык. Ләкин син шулай дип әйткәч, мин ятьмәләрне ташлыйм. 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Моны эшләгәч, алар шулкадәр күп балык тоттылар ки, ятьмәләре өзелә башлады. Петер моңа гаҗәпләнде.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Шул вакытта Петер Гайсәнең Алла Улы икәнен белеп тәүбә итте. "Мин гөнаһлы."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әйтте. "Курыкмагыз, моннан соң сез кешеләрне тотучы балыкчы булырсыз." Петер барысын да ташлап, Гайсәнең шәкерте булды.</a:t>
            </a:r>
            <a:r xmlns:a="http://schemas.openxmlformats.org/drawingml/2006/main">
              <a:rPr altLang="en-US" lang="t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белән танышкан Питер,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тәүбә иттеләр һәм шунда ук буйсындылар.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Тәүбә итү һәм тыңлаучанлык бармы?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сезнең тормышыгызда Гайсәгә?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барын да ташлап, Гайсәгә иярде. Питер кебек, син чын тәүбәне һәм тыңлаучанлыкны белгән шәкерт булырга тиеш.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кешеләрнең тәҗрибәләреннән һәм сәләтләреннән өстен булган могҗизалар эшләүче.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Бәләкәй Гайсә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Петернең эше нинди булган?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балта остасы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шепард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фермер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Isher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Гайсә Симонга: "Курыкма, моннан соң син кешеләрне тотарсың", - диде.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Шәкертләрне чакырган Гайсә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Натанаилны тапты һәм аңа: "Без Муса Канунда язганны һәм пәйгамбәрләр турында язганны таптык - Насаралы Гайсә, Йосыф улы."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Петерне, Андрейны һәм аларның күршесе Филипне шәкерт булырга чакырды. "Минем арттан бар!"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Гайсәне дусты Натанаил белән таныштырды. "Иске Васыятьтә пәйгамбәрләр язган Мәсих пәйда булды."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"Насара! Мәсих аннан килә аламы?" - дип сорады Натанаил. - Кил, кара, - диде Филип.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Натанаилга әйтте. "Син чын исраилле, мин сине Филипп чакырганчы инҗир агачы астында булганда күрдем."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 моңа гаҗәпләнде һәм Гайсәгә дан бирде: "Остаз, син Алла Улы һәм Израиль патшасы."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Натанаил моны белгәч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Мәсих, ул Гайсәгә дан китерде.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Гайсәнең шәкерте булды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Коткаручыбыз Гайсәгә дан китерергә тиеш, һәм Гайсәнең шәкерте тормышы белән Аңа буйсынырга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Бүген Давыт шәһәрендә Коткаручы туды; Ул - Ходай Мәсих.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Кебек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кешеләрне шәкертләр итеп Аның кебек булырга чакыра.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 Натанаил белән кем таныштырды?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Питер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Эндрю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Паул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Филип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Филип Натанаилны тапты һәм аңа: "Без Муса Канунда язганны һәм пәйгамбәрләр турында язганны таптык - Насаралы Гайсә, Йосыф улы."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Түбәдән төшкән кеше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торды, түшәген алды һәм аларның барысын да күреп чыгып китте. Бу һәркемне гаҗәпләндерде һәм алар: "Без мондый хәлне күргәнебез юк!" - дип Аллаһыны данладылар.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Кешеләр Гайсәнең савыгу турында ишеткәч, кешеләр паралич дустын китерделәр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булган кешеләр бик күп иде. Шуңа күрә алар паралич дустын түбә аша Гайсә янына алып бара алмады.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паралич дусты алып килгәннәр түбәне җимерделәр һәм паралич дустын Гайсәгә җибәрделәр.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аларның иманын күрде һәм әйтте. "Синең гөнаһларың кичерелде. Тор, өйгә кайт."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Гаҗәп, паралич хәзерге вакытта савыкты. Аннары торып, Аллаһыны данлады.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Мәрьямгә бала табарга вакыт җиткәч, аңа Бәйтлехемгә барырга туры килде. Ләкин урын булмаганлыктан, аның утарда баласы бар ..</a:t>
            </a:r>
            <a:r xmlns:a="http://schemas.openxmlformats.org/drawingml/2006/main">
              <a:rPr lang="tt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Параличның дуслары авырлыклар һәм инвалидлар булган, ләкин алар Гайсә янына барудан баш тарта алмаганнар. Чөнки алар Гайсәгә ышанганнар.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ышанабызмы?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 янына иман белән килгәч, безгә комачаулаган авырлыкларга һәм киртәләргә карамастан бирешергә ярамый.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 без параличланган кеше кебек Аллага дан китерә алырбыз.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үзенә килүчеләрне кире кагмый. Himәм үзенә килгәннәргә кирәкле әйберләрне бирә.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Паралич Гайсәгә нәрсә белән килгән?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тәрәзә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капка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стена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түбә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түбә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торды, түшәген алды һәм аларның барысын да күреп чыгып китте. Бу һәркемне гаҗәпләндерде һәм алар: "Без мондый хәлне күргәнебез юк!" - дип Аллаһыны данладылар.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58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Маттайны чакырды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аннан киткәч, салым җыючы кабинетында Маттай исемле кешене күрде. "Миңа иярегез", - диде ул аңа, һәм Маттай торып аның артыннан китте.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Анда Матфей исемле салым җыючы бар иде. Ул Рим исеменнән исраиллеләргә салым җыючы иде.</a:t>
            </a:r>
            <a:r xmlns:a="http://schemas.openxmlformats.org/drawingml/2006/main">
              <a:rPr lang="tt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Мэтью салым җыючы булган, шуңа күрә аның акчасы күп булган. Ләкин яһүдләр Римда эшләүче салым җыючыларны нәфрәт иттеләр.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салым кабинетында утырган Маттайга карады һәм аңа әйтте. "Минем арттан бар"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Маттай шунда ук бөтенесен ташлап, Гайсәгә иярде. Чөнки ул Гайсәне чакырганы өчен рәхмәт әйтте.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 арада Бәйтлехемдәге сарыкларны караучы көтүчеләргә күктән тавыш килде.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"Табиб сәламәтләр өчен түгел, ә авырулар өчен кирәк". Маттай Гайсәнең шәкерте булды.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 үз халкы нәфрәт иткән салым җыючы булган. Ләкин, Гайсә Маттайны чакырды һәм аны шәкерт итте.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шулай ук Алла халкы. Ләкин без Гайсәнең шәкертләре дип аталырлык түгел.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безне үз шәкертләре итәргә чакыра. Шуңа күрә без аның чакыруына лаек булыр өчен аңа буйсынырга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дөньяда кире кагылган кешеләрне Алла халкы булырга чакыра.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Матфейның эше нинди булган?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салым җыючы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Isher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балыкчы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балта остасы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рухани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салым җыючы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аннан киткәч, салым җыючы кабинетында Маттай исемле кешене күрде. "Миңа иярегез", - диде ул аңа, һәм Маттай торып аның артыннан китте.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 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унике шәкертне сайлады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Шул көннәрнең берсендә Гайсә дога кылу өчен тауга китте һәм төнне Аллага дога кылды.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аткач, ул үз шәкертләрен чакырды һәм аларның уникесен сайлады, ул аларны рәсүлләр дә билгеләде: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 ишеткән һәм аңа ияргән кешеләр бик күп иде. Алар Гайсә белән бардылар һәм Гайсәдән өйрәнделәр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Дога кылганнан соң, Гайсә аларның уникесен якын шәкерт итеп сайлады.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Гайсә белән яшәргә, яхшы хәбәр таратырга һәм җеннәрне куып чыгарырга сайланганнар.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“Күккә дан, җиргә тынычлык! Шатланыгыз, Гайсә туды ». - диде күктән фәрештәләр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000">
                <a:solidFill>
                  <a:schemeClr val="tx1">
                    <a:lumMod val="65000"/>
                    <a:lumOff val="35000"/>
                  </a:schemeClr>
                </a:solidFill>
              </a:rPr>
              <a:t>Шәкертләр төрле кешеләр иде: аларның кайберләре балыкчылар, салым җыючы, революционер, кайберләре кайнар холыклы иде.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үз шәкертләрен яхшы сайлау өчен Аллага дога кылды, һәм ул аларны яхшы сайлады, алар турында яхшы кайгыртты һәм яхшы өйрәтте.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Гайсә үз шәкертләрен сайлады: 1) аларга Алла сүзен өйрәтергә, 2) өйрәнгәннәре буенча яхшы хәбәр таратырга һәм 3) аларны Алла Патшалыгының көчен игълан итәргә. Бу сәбәпләр аркасында Гайсә үз шәкертләрен сайлады.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Без шулай ук Гайсәнең шәкертләре.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Безнең эш Гайсәнең унике шәкерте эше белән бертигез.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Әйдәгез, шәкерт тормышы башлыйк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is…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шәкертләре кебек үссен өчен, безгә күк хакыйкатен өйрәтә.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рәсүл итеп ничә шәкерт сайлаган (җибәрелгәннәр) 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унбер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унике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Teen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ундүрт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унике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Шул көннәрнең берсендә Гайсә дога кылу өчен тауга китте һәм төнне Аллага дога кылды.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Таң аткач, ул үз шәкертләрен чакырды һәм аларның уникесен сайлады, ул аларны рәсүлләр дә билгеләде: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тауда өйрәткән Инҗил.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Хәзер халыкны күреп, ул тауга менде дә утырды. Аның янына шәкертләре килде,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аларга болай дип өйрәтә башлады: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"Рухтагы ярлылар бәхетле, чөнки Күкләр Патшалыгы аларныкы.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таудагы халыкка Алла Патшалыгы кешеләре булып яшәргә өйрәтте.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"Рухтагы ярлылар бәхетле, чөнки Күкләр Патшалыгы аларныкы.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Фәрештәләр әйткәнчә, Гайсә көтүлектә сәламәт булып туган.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Сез тешләрегез белән тешләрегезне кайтарырга өйрәндегез, ләкин мин сезгә сул яңагыгызны уң яңагына сугучыларга бирергә кушам. Шул вакытта сез Алла балалары булырсыз!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Кошларга кара. Кошлар ферма эшләрен башкармыйлар, ләкин Алла аларның барысын да тукландыра. Ул сезнең турында кошлардан күбрәк кайгыртмасмы?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Кешеләр Гайсәнең тәгълиматына бик гаҗәпләнделәр. Чөнки Гайсәнең Изге Язмалар укытучыларыннан аермалы буларак хакимлеге булган.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әйтә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халкының тормышы дөньяныкыннан аерылып торуы.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Безнең тормышта Гайсәгә ышанмаган кешеләрдән аермалар бармы?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Әйдәгез, үзебезгә күз салыйк һәм Алла Патшалыгына лаек тормыш алып барыйк.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 Алла Патшалыгы кешеләре кебек яшәргә үзгәртә.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Рухтагы ярлылар нәрсә ала ала?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акча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ризык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хөрмәт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God Алла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Патшалыгы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God Алла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Патшалыгы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Хәзер халыкны күреп, ул тауга менде дә утырды. Аның янына шәкертләре килде,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аларга болай дип өйрәтә башлады: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"Рухтагы ярлылар бәхетле, чөнки Күкләр Патшалыгы аларныкы.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 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буранны тынычландыра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торды, җилне шелтәләде һәм дулкыннарга әйтте: "Тыныч! Тыныч бул!" Аннары җил үлә һәм бөтенләй тыныч иде.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һәм аның шәкертләре бергәләп көймәгә утырып, Гәлиләя күлен кичтеләр.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Бәйтлехем көтүчеләре кешеләрне коткаручы Алла Улын күрергә килделәр. «Гайсә! Алла Улы! Бу җиргә килгәнегез өчен рәхмәт! "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Күл аша үткәндә кинәт ярсу җил исте һәм коточкыч дулкын килде.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 шәкертләр Гайсәгә әйттеләр. - Укытучы, без суга батабызмы?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җилне шелтәләде һәм дулкыннарга әйтте: "Тыныч! Тыныч бул! " Аннары җил үлә һәм бөтенләй тыныч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куркуга төштеләр һәм бер-берсеннән: "Бу кем? Хәтта җил дә, дулкыннар да аңа буйсыналар! 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Диңгезгә Алла гына куша ала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һәм җил.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Гайсә - дөньяны барлыкка китерүче һәм идарә итүче Алла.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ышанган Гайсә күп илаһларның берсе түгел, ә бердәнбер һәм куәтле Барлыкка Китерүче Алла.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бу фактны искә төшереп иманыбызны үстерергә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бу дөньядагы бар нәрсәне барлыкка китерүче һәм идарә итүче бар нәрсәнең хуҗасы.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диңгез һәм җил өстеннән нәрсә боерды?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һаман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йөгерергә һәм уйнарга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уяну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өскә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ачык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сезнең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күзләр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һаман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бул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торды, җилне шелтәләде һәм дулкыннарга әйтте: "Тыныч! Тыныч бул!" Аннары җил үлә һәм бөтенләй тыныч иде.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62 62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Минем киемгә кем кагылды?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турында ишеткәч, ул халык артына килеп, аның күлмәгенә кагылды,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 Чөнки ул: "Әгәр дә мин аның киеменә кагылсам, мин савыгачакмын", - дип уйлады.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Гайсә, һәрнәрсәнең хуҗасы,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Аллаһының улы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бу җиргә килгәч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тыйнак фигуралы утлыкта туган.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ышанучылар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балалары.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без Гайсә кебек басынкы һәм түбән яшәргә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Күпләр Гайсә турында ишеттеләр, һәм алар Гайсәгә иярделәр.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аның артына бер хатын килеп, савыгу өчен Гайсәнең киеменә кагылды.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Хатын-кыз 12 ел кан китү дигән авыру белән интегә. Ул аны төзәтүнең күп ысулларын сынады, ләкин төзәтелмәде һәм бар булганын сарыф 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'Минем киемгә кем кагылды ??' Шунда ук Гайсә Аның көченең сүнгәнен аңлады. Ул килеп, аның аягына егылды һәм аңа бөтен хакыйкатьне сөйләде.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аңа: «Кызым, иманың сине савыктырды. Тынычлык белән бар.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ел кан китүдән интегүче хатын Гайсә янына китте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Иман белән.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хатын-кызны савыктырды һәм халык алдында аның иманын мактады.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безнең иманыбызны әле дә күрә.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Авыр әйберләр белән очрашканда,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Аллага иман белән килик.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газапларыбызны һәм авырлыкларыбызны белә һәм аларны чишә.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12 ел авырган хатын Гайсә белән нәрсәгә кагылды?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чәч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кул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аяклар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кием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кием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турында ишеткәч, ул халык артына килеп, аның күлмәгенә кагылды,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ул: "Әгәр мин аның киеменә кагылсам, мин савыгачакмын", - дип уйлады.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63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Талита!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Сез бала табарсыз һәм угыл тудырырсыз, һәм сез аңа Гайсә исемен бирергә тиеш.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җиргә басынкылык һәм тыйнаклык белән килде, ләкин ул безнең чын патшабыз.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аны кулыннан алды һәм аңа: "Талита кум!" (димәк, "Кечкенә кыз, мин сезгә әйтәм, тор!").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Синагога хакиме Яирус исемле кеше Гайсә янына килеп әйтте; “Минем кызым үлә. Ярдәм ит миңа."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белән өйгә кайтканда, бер кеше йөгереп килде һәм кызының инде үлгәнен әйтте.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Өйгә кайткач, Яирусның кызы үле иде, һәм кешеләр елый иде.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кереп аларга әйтте: "Бала үлмәгән, ләкин йоклый".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'Ул аны кулыннан алды һәм аңа: "Талита кум!" (димәк, "Кечкенә кыз, мин сезгә әйтәм, тор!"). Кыз шунда ук торды һәм әйләнеп йөрде.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үлем белән идарә итүче.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Peopleлем - кешеләр өчен иң куркыныч нәрсә, ләкин Гайсә аны җиңде.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иртәме-соңмы үләчәкбез.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үлемнән курыкмаска кирәк.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Гайсә үлем белән идарә итә.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Weәм без үлемне җиңгән Гайсәгә ышанабыз.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тормыш бирүче һәм бер үк вакытта тормыш белән идарә итүче.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Нәрсә ул "Талита кум!" дигән сүз?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Кечкенә кыз, иртәнге аш!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Кечкенә кыз, йокла!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Кечкенә кыз, тор!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Кечкенә кыз, җыр җырла!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Кечкенә кыз, тор!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Ул аны кулыннан алды һәм аңа: "Талита кум!" (димәк, "Кечкенә кыз, мин сезгә әйтәм, тор!").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Викторина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кайда туган?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утлыкта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люкс отель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A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утлыкта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64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Бетесда авыру кеше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Гайсә аңа: "Тор, түшәгеңне алып, йөр", - диде.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Шунда ук кеше савыкты; ул түшәген алды да йөрде. Бу көнне шимбә көне иде,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5: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Иерусалимда Бетесда дигән бассейн бар иде. Анда бик күп авыру кешеләр су хәрәкәтен көтеп җыелдылар.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Ходай фәрештәсе билгеле сезоннарда бассейнга төште һәм су күтәрде. кем башта, су кузгатканнан соң, нинди чирдән булса да савыгып китте.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Йөрә алмаган кеше бар иде. Гайсә аны күреп, анда утыз сигез ел булган кешедән сорады. "Сез сәламәтләнергә телисезме?"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“Әфәнде, су кушылганда миңа бассейнга булышырлык кеше юк. Ярдәм итегез миңа, зинһар!" Аннары Гайсә аңа: «Тор! Кәүсәңне ал да йөр. 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әйткәнчә, ул түшәген алды да йөрде. Шунда ук 38 ел авыру булган кеше савыкты.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Бетесда бассейнындагы авырулар өчен иң кирәкле әйбер булды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дәваланырга.</a:t>
            </a:r>
            <a:r xmlns:a="http://schemas.openxmlformats.org/drawingml/2006/main">
              <a:rPr lang="t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нәрсә кирәклеген белә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бездән яхшырак.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безгә бирүче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безгә нәрсә кирәк.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барлык авыруларны дәвалаучы һәм бар нәрсә белән идарә итү көченә ия.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Авыру Гайсәдән нәрсә эшләвен сорады?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My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Минем чиремне дәвалагыз, зинһар!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Мине коткар, зинһар!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Миңа ризык бирегез, зинһар!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Water Су күтәрелгәч бассейнга төшәргә булышыгыз, зинһар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Water Су күтәрелгәч бассейнга төшәргә булышыгыз, зинһар 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Бүген Давыт шәһәрендә Коткаручы туды; Ул - Ходай Мәсих.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Кебек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Шуннан соң Гайсә аңа: "Тор, түшәгеңне алып, йөр", - диде.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9.Бер кеше дәвалангач; ул түшәген алды да йөрде. Бу көнне шимбә көне иде,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Яхъя 5: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65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5000 кешене ашаткан Гайсә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Шуннан соң Гайсә икмәкне алды, рәхмәт әйтте һәм утырганнарга теләгән кадәр таратты. Ул шулай ук балык белән эшләде.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Гайсәнең тәгълиматын тыңлау өчен биш меңнән артык кеше җыелды.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төшке аш вакыты иде. Барысы да ач иде, ләкин ашарга ризыгы юк иде, һәм аларда ике балык һәм биш икмәк бар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Гайсә икмәк белән балыкны алды, рәхмәт әйтте һәм утырганнарга теләгән кадәр таратты.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гаҗәп нәрсә булды! 5000 кеше тулы булырга тиеш иде!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аларны җыйдылар һәм ашаганнар калдырган биш арпа икмәкләре белән унике кәрзин тутырдылар.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Безнең өчен 5000 нән артык кешене тулыландырып булмый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биш икмәк һәм ике балык белән.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Алла Улы Гайсә алар белән могҗизалар кылды.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Бездә һәрвакыт Гайсә янында булу мөһимрәк, бездә күп нәрсә бар.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мул ризык бирә ала.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Гайсәнең туган көне белән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5000 кешене ашаткач, күпме ризык калды?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 кәрзин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унбер кәрзин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унике кәрзин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унөч кәрзин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унике кәрзин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Шуннан соң Гайсә икмәкне алды, рәхмәт әйтте һәм утырганнарга теләгән кадәр таратты. Ул шулай ук балык белән эшләде.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66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су өстендә йөри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Өч-өч ярым чакрым юл үткәч, алар Гайсәнең көймәгә якынлашып, су өстендә йөргәнен күрделәр. Алар куркуга төштеләр.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Ләкин ул аларга: "Бу мин, курыкмагыз", - диде.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үзе белән тауда дога кылганда, аның шәкертләре көймәне күл аръягына утырттылар.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Ниһаять, караңгы иде, җил һәм сулар көчле һәм тупас үсә.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“Кара! Кемдер су өстендә йөри! “Алар куркуга төштеләр. Аларның берсе: "Кемдер су өстендә йөри!" - дип кычкырды.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"Бу мин: курыкма!" Гайсә су өстендә йөри.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моңа гаҗәпләнделәр. Алар Гайсәне көймәдә каршы алдылар. Алар: "Гайсә Алла улы булырга тиеш!"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Су өстендә йөрү нәрсәдер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беркем дә эшли алмый.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су өстендә йөрде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шәкертләрен табарга.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Чөнки Гайсә махсус кеше,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улы.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Безгә чыннан да ышанырга кирәк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Алла Улы.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Өйгә кайткач, алар баланы әнисе Мәрьям белән күрделәр, һәм алар баш иделәр һәм аңа табындылар. Аннары алар хәзинәләрен ачтылар һәм аңа алтын, хуш исле сумала һәм мирра бүләкләрен бирделәр.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нинди каршылыкларга карамастан безгә ярдәм итәргә һәм коткарырга килә.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үз шәкертләренә күл уртасында ничек килде 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 өстендә очу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тизрәк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көймәгә утыру…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йөзү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 өстендә йөрү 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су өстендә йөрү 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Өч-өч ярым чакрым юл үткәч, алар Гайсәнең көймәгә якынлашып, су өстендә йөргәнен күрделәр. Алар куркуга төштеләр.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Ләкин ул аларга: "Бу мин, курыкмагыз", - диде.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67 67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Петернең Мәсихне тануы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Саймон Питер җавап бирде: "Син - Мәсих, тере Аллаһының Улы".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Көннәрдән бер көнне Гайсә үз шәкертләреннән: "Кеше Улы кем диләр?"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җавап бирделәр: "Кайберәүләр Чумдыручы Яхъя диләр. башкалар Ильяс диләр; һәм пәйгамбәрләрнең берсе. "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- Ә синең турында? - дип сорады ул. "Син кем дип әйтәсең?"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Саймон Питер җавап бирде: "Син - Мәсих, тере Аллаһының Улы".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зур шатлык белән әйтте. "Сез үз сүзләрегезне дөрес әйтәсез! Бу кыяда мин үз чиркәвемне төзермен!"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тугач, көнчыгыш табибларына йолдыз күренде.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Гайсәнең кем икәнен төгәл белә иде, һәм ул Гайсә турында төгәл таныды.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 сүзләрне ишеткәч, Гайсә Петерне дөрес таныганы өчен мактады.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 кем ул дип уйлыйбыз?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Гайсәне Изге Язмаларда әйтелгәнчә белергә тиеш, һәм без Гайсә турында Изге Язмаларда әйтелгәнчә танырга тиеш.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үз чиркәвен дөрес иманы нигезендә төзүче.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Петер Гайсә кем дип әйткән?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Христос, Алла Улы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Ful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Көчле Ильяс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Bapt Чумдыручы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Яхъя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Иремия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Христос, Алла Улы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Саймон Питер җавап бирде: "Син - Мәсих, тере Аллаһының Улы".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68 68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Акылсыз бай кеше хикәясе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"Ләкин Алла аңа:" Син ахмак! Бу төндә синең тормышың таләп ителәчәк. Алайса, үзең әзерләгәнне кем алыр? 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"Гайсә әйтте:" Кеше тормышы аның булганы белән бернинди бәйләнеше дә юк ".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безгә бер хикәя сөйләде.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 акылсыз бай кеше турында.</a:t>
            </a:r>
            <a:r xmlns:a="http://schemas.openxmlformats.org/drawingml/2006/main">
              <a:rPr lang="tt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Бай кеше үзенең байлыгы һәм ашлыгы өчен зуррак склад төзергә бик шат иде. "Мин складта бик күп ризык җыйдым, җаным, хәзер рәхәтлән!"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Алла бай кешегә әйтте.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"Син ахмак! Бүген мин синең гомереңне алсам, бөтен байлыгың кемнең милке булыр?"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“Бу йолдыз патша тугач күренә! Йолдызга иярик! ” Табиблар йолдыз артыннан бара башладылар.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сөйләшүне тәмамлады һәм әйтте: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"Сезгә байлык тупламагыз, ләкин Алла өчен. Мохтаҗларга ярдәм итәр өчен бар көчегезне куегыз.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Сезнең акчагыз нәрсә өчен кулланыла?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Сезне генә канәгатьләндерү өчен кулланыламы?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Акча кулланырга кирәк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даны өчен.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Патшалыгы кешеләре. Шуңа күрә безгә үз акчаларыбыз белән мохтаҗ кешеләргә булышырга кирәк.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бөтен тормышның, бөтен байлыкның хуҗасы.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Акылсыз бай кеше җаны өчен нәрсә эшләде?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ярлыларга булышты.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Аллага табынды.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яхшы хәбәр таратты.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бик күп байлык туплаган.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 бик күп байлык туплаган.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"Ләкин Алла аңа:" Син ахмак! Бу төндә синең тормышың таләп ителәчәк. Алайса, үзең әзерләгәнне кем алыр? "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12:20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69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Ostгалтылган сарыкны эзләү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Мин сезгә әйтәм, шул ук рәвешчә күктә тәүбә итәргә кирәк булмаган туксан тугыз гадел кешегә караганда тәүбә иткән бер гөнаһлы кешегә күбрәк шатлык булыр.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Беркөнне сарык берүзе калды, дусларының сарыкларыннан аерылды.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 сарыкларны санады һәм йөзнең берсенең юкка чыгуын тапты!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 99 сарык калдырып, югалганны эзләргә китте.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Йолдыз Бәйтлехем абзары өстендә туктады. Изге Язмаларда Гайсә Бәйтлехемдә туган дип алдан әйтелгән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Ниһаять, көтүче югалган сарыкларны тапты.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 сарыклар белән шатланып өенә кайтты һәм зур мәҗлес үткәрде.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сөйләшүне тәмамлады һәм әйтте: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"Көтүче югалган сарыкны табарга шат булган кебек,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Алла бер гөнаһ кылучының тәүбә итүеннән риза.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 югалган сарыкны табу өчен бик күп корбаннар китерергә тиеш иде.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 коткарыр өчен үз гомерен корбан итте.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Гайсәне югалган сарык кебек коткарганы өчен рәхмәт әйтергә тиеш.</a:t>
            </a:r>
            <a:r xmlns:a="http://schemas.openxmlformats.org/drawingml/2006/main">
              <a:rPr lang="tt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</a:t>
            </a:r>
            <a:r xmlns:a="http://schemas.openxmlformats.org/drawingml/2006/main">
              <a:rPr lang="tt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безнең гөнаһтан тәүбә итүебезгә ошаган кеше.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 югалган сарыкны эзләгәндә нәрсә эшләмәгән?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99 lostгалтылганны эзләү өчен ул 99 сарык калдырды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югалганны табуга бик шат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яңа сарык сатып алды.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People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кешеләрне мәҗлескә чакырды.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Ул яңа сарык сатып алды.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Мин сезгә әйтәм, шул ук рәвешчә күктә тәүбә итәргә кирәк булмаган туксан тугыз гадел кешегә караганда тәүбә иткән бер гөнаһлы кешегә күбрәк шатлык булыр.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 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Яхшы самарияле хикәясе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"Бу өчнең кайсысы караклар кулына төшкән кешенең күршесе дип уйлыйсыз?"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Хокук белгече: "Аңа шәфкать күрсәткән кеше", - дип җавап бирде. Гайсә аңа: "Бар, шулай эшлә", - диде.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Бер кеше берүзе йөргәндә каракларны очратты. Алар аны киеменнән салдылар, кыйнадылар һәм киттеләр, ярты үлделәр.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Аннары рухани аны юлда күрде, ул икенче яктан узып китте. Леви дә шулай эшләгән.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Бәйтлехем абзарында Мәрьям, Йосыф һәм сабый Гайсә җиргә патша булып килгәннәр.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Өченчедән, аны күрү өчен самарияле булды. Самариялеләр яһүдләр яратмаган кешеләр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самарияле аны кызганды, шулай эшләде һәм аның турында яхшы кайгыртты.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"Алла халкы, теләсә кайсы вакытта, мохтаҗларга ярдәм итүче яхшы күрше булырга тиеш."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Рухани һәм левиләр, Аллага якын кебек тоелдылар, ләкин алар бүтән беркемне дә яратмады.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Самарияле, Аллага якын түгел кебек, ләкин башкаларны яратырга әзер яхшы күрше иде.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дә без Аллага якын булсак, мохтаҗ күршеләребезгә булышучылар булырга тиеш.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 урланган кешеләр кебек, гөнаһларыбыз өчен үләргә мәҗбүр булабыз.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безне бу коточкыч хәлдән коткарды.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Рухани белән леви урланган кешене күргәч нәрсә эшләгәннәр?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аның өчен дога кылдылар.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His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Аның яраларын дәваладылар.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Him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аны больницага алып киттеләр.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аның яныннан узып киттеләр.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Алар аның яныннан узып киттеләр.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"Бу өчнең кайсысы караклар кулына төшкән кешенең күршесе дип уйлыйсыз?"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/>
              <a:t>Хокук белгече: "Аңа шәфкать күрсәткән кеше", - дип җавап бирде. Гайсә аңа: "Бар, шулай эшлә", - диде.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71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Мәрьям белән Марта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ләкин бер нәрсә генә кирәк. Мәрьям яхшыракны сайлады, һәм ул аннан алынмаячак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Гайсәне Мәрьям белән Марта өенә чакырдылар.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Көнчыгыш табиблары Гайсәгә бүләк итеп әзерләгән алтын, фимиам һәм мирра бүләк иттеләр. "Гайсәгә бу җиргә килгәнегез өчен рәхмәт!"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эш белән мәшгуль булганда, Мәрьям Гайсәне бик теләп тыңлады.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"Мин Мәрьям миңа бик мәшгуль булганда ялгыз эшләргә рөхсәт итә алмый," дип уйлады Марта.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Марта Гайсәгә зарланды. "Гайсә, зинһар, Мәрьямне җибәр. Минем ялгыз эшем бик күп."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әйтте: "Артык эшләмәгез. Мәрьям тыңларга ярата, шуңа күрә ул тыңлаячак".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Мәрьямгә Гайсәне тыңлау дөрес түгел дип уйлады.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Гайсә аларга Гайсәне тыңлау барыннан да кадерлерәк дип өйрәтте.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Язмаларны тыңлау һәм өйрәнү вакыты - безнең өчен иң кадерле вакыт.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Изге Язмаларны тыңларга һәм өйрәнергә вакыттан мәхрүм ителергә тиеш түгел.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3200"/>
              <a:t>Гайсә кем ул?</a:t>
            </a:r>
            <a:r xmlns:a="http://schemas.openxmlformats.org/drawingml/2006/main">
              <a:rPr lang="tt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Алла сүзен ишетүчеләрне яратучы.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викторина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Марта күп эшләгән вакытта Мәрьям нәрсә эшләде?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дога кылды.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сүзен тыңлады.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йоклый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Мартага бик булышты.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en-US" sz="2800">
                <a:solidFill>
                  <a:srgbClr val="ff0000"/>
                </a:solidFill>
              </a:rPr>
              <a:t>Ул </a:t>
            </a:r>
            <a:r xmlns:a="http://schemas.openxmlformats.org/drawingml/2006/main">
              <a:rPr lang="tt" altLang="ko-KR" sz="2800">
                <a:solidFill>
                  <a:srgbClr val="ff0000"/>
                </a:solidFill>
              </a:rPr>
              <a:t>Гайсә сүзен тыңлады.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000"/>
              <a:t>Бүгенге сүз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ләкин бер нәрсә генә кирәк. Мәрьям яхшыракны сайлады, һәм ул аннан алынмаячак ".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Израильнең Гәлиләя шәһәрендә Мәрьям исемле гыйффәтле кыз яшәгән. Ул Йосыф исемле егет белән кияүгә чыккан.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/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Табиблар хәтта Израильдән ерак урнашкан патшага Гайсәгә табынырга килделәр.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кешеләрнең чын патшасы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бөтен дөнья буенча.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дә минем патшам.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һәрвакыт патша булган Гайсәгә табыну һәм аңа иярү белән яшәргә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гыйбадәтебезгә лаек.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Кайсысы Гайсә туган көнгә бүләк итеп алмады?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алтын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Ense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фимиам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мирра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компьютер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Өйгә кайткач, алар баланы әнисе Мәрьям белән күрделәр, һәм алар баш иделәр һәм аңа табындылар. Аннары алар хәзинәләрен ачтылар һәм аңа алтын, хуш исле сумала һәм мирра бүләкләрен бирделәр.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Маттай 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No.к.</a:t>
            </a:r>
            <a:r xmlns:a="http://schemas.openxmlformats.org/drawingml/2006/main">
              <a:rPr lang="tt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Бәләкәй Гайсә Мисырга кача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киткәч, Йосыфка Раббы фәрештәсе төшендә күренде. "Тор, - диде ул, - баланы һәм әнисен алып, Мисырга кач. Мин сезгә әйткәнче калыгыз, чөнки odируд баланы үтерү өчен аны эзләргә җыена."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Израиль патшасы odируд Гайсәнең тууы турындагы хәбәрне Магия аша ишетте, Гайсәне үтерергә уйлады.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odирудның бөтен мәкерләрен белгән Алла, төшендә мәҗүсиләр odирудтан китәргә кушты.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ук Мәрьямнең ире Йосыф төшендә фәрештәнең: «Мисырга кач. Odируд Гайсәне үтерергә җыена ».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Моны ишеткәч, Йосыф Мәрьямне һәм сабый Гайсәне алып, odирудтан Мисырга качты.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Беркөнне Мәрьямгә фәрештә күренде. “Сәлам, сез бик хупланган кешеләр! Ходай сезнең белән. "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 арада odируд үзенең тылсымчылар белән алданганын белгән, Бәйтлехемнең барлык сабыйларын үтерү өчен коточкыч боерык биргән. Гайсә odируд үлгәнче Мисырда калырга тиеш иде.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Көтүчеләр һәм тылсымчылар Гайсәнең кем икәнен таныдылар.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патша odируд Гайсәне танымады. Моннан тыш, комсызлыгы аркасында, ул Гайсәне үтерергә тырышу өчен аяусыз гөнаһлар эшләде.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Дөньяда Гайсә турында ишетүдән баш тарткан кешеләр бик күп.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Бу бик җитди гөнаһ.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кеше көче белән туктарга батырчылык итә алмаган кеше.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odирудтан кача?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Мисыр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Америка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Корея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Исреаль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Мисыр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Алар киткәч, Йосыфка Раббы фәрештәсе төшендә күренде. "Тор, - диде ул, - баланы һәм әнисен алып, Мисырга кач. Мин сезгә әйткәнче калыгыз, чөнки odируд баланы үтерү өчен аны эзләргә җыена."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Маттай 2:13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49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гыйбадәтханәдә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Нигә мине эзләдең? - дип сорады ул. "Син минем Атам йортында булырга тиешлеген белмәдеңме?"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Пасах бәйрәмендә, Гайсәгә 12 яшь булганда, ул һәм аның әти-әнисе Иерусалимдагы гыйбадәтханәгә килгәннәр.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Иерусалимдагы гыйбадәтханәдән өйгә кайтканда, Йосыф белән Мәрьям Гайсәне таба алмады.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Йосыф белән Мәрьям Гайсәне табу өчен Иерусалимдагы гыйбадәтханәгә кайттылар.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"Мәрьям, син угыл тудырырсың һәм аңа Гайсә исемен бирергә тиеш." Ул бу хәбәрдән курка иде.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"Минем әти йортында булуымны белмәдегезме?" Гайсә гыйбадәтханәдә Изге Язмалар укытучылары белән сөйләшә иде. Алар барысы да Гайсәнең зирәклегенә гаҗәпләнделәр.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Шул вакыттан алып, Гайсә малай, аның зирәклеге һәм биеклеге үсә барган саен, Аллага һәм кешеләргә карата ярату үсә.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малай кечкенәдән үзенең Алла Улы икәнен белә иде. Коткаручы буларак тормышка чын күңелдән әзерләнгән.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яшь булсак та,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балалары икәнебезне ачык истә тотарга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Шуңа күрә без Аллага һәм кешеләргә үзебезнең Алла балалары булып яшәвебезне күрсәтергә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Алла Улы, ләкин ул басынкылык һәм тәнле ата-аналарга буйсыну үрнәге күрсәтте.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Кайда югалган Гайсә?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.әр сүзнең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бәдрәф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сарайда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.әр сүзнең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гыйбадәтханә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өйдә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The 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гыйбадәтханәдә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- Нигә мине эзләдең? - дип сорады ул. "Син минем Атам йортында булырга тиешлеген белмәдеңме?"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Лүк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No.50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Гайсәнең суга чумдырылуы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"чүлдә чакырган кешенең тавышы:" Ходайга юл әзерлә, аңа туры юллар яса 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Шулай итеп, Яхъя чүл төбәгендә чумдырып, гөнаһларны кичерү өчен тәүбә чукындыруны вәгазьләде.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Гайсәгә утыз яшь булганда, чүлдә дөя киеме киеп, саранча һәм кыргый бал ашап сәер кеше пәйда булды.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Аның исеме Чумдыручы Яхъя. Ул кешеләрне тәүбә итәргә һәм суга чумдырылырга өндәде, чөнки Коткаручы киләчәк.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ул Алла хәбәренә буйсынды. «Мин Ходай колы. Сез әйткәнчә миңа булсын. "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«Мин моннан соң килгән кешене әзерләргә килдем!»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Чумдыручы Яхъя Гайсә юлын әзерләгән.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шулай ук Чумдыручы Яхъя тарафыннан суга чумдырылу үткән.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“Менә! Аллаһының Бәрәне, ул дөнья гөнаһын үз өстенә ала! " Чумдыручы Яхъя Гайсәне кычкырып таныштырды.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Яхъя тарафыннан суга чумдырылгач, күктән Изге Рух күгәрчен кебек иңгән тавыш ишетелде: “Син - Минем Улым, мин яратам; сезнең белән мин бик канәгать. 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Чумдыручы Яхъя үзен күтәрмәде.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Ул үз гомерен Гайсәне тулысынча таныштыруга багышлады.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Мин кем өчен яшим?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Чумдыручы Яхъя кебек, без дә мактану һәм күтәрү урынына Гайсәне күтәрә торган һәм таныштырган тормыш белән яшәргә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Аллаһының бердәнбер улы.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суга чумдырылгач, күктән нәрсә төште 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карга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Holy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Изге Рух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төсе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Ar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чыпчык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Holy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Изге Рух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"чүлдә чакырган кешенең тавышы:" Ходайга юл әзерлә, аңа туры юллар яса ".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 Шулай итеп, Яхъя чүл төбәгендә чумдырып, гөнаһларны кичерү өчен тәүбә чукындыруны вәгазьләде.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Билге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51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Гайсә Шайтан вәсвәсәсенә бирелгән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аңа: "Миннән ерак тор, Шайтан! Чөнки язылган:" Аллагыз Раббыга гыйбадәт кылыгыз һәм аңа гына хезмәт итегез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ураза тотып кырык көн дога кылганнан соң, Шайтан пәйда булды һәм Гайсәне сынады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t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Шулай итеп, ул гыйффәтле кыз булса да, ул йөкле булды. Бу баланың исеме Гайсә. Ул киләчәктә барлык кешеләрне гөнаһларыннан коткарачак Алла Улы.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"Син ачмы? Бу таш белән дөге тортын ясагыз һәм аны ашатыгыз! ” Шайтан беренче сынауны ясады. Ләкин Гайсә сынауны Алла сүзе белән җиңде.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“Алайса, моннан сикер! Әгәр дә син Алла Улы булсаң, үлмәссең ». Шайтан Гайсәне икенче тапкыр гыйбадәтханә башында сынады.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Бу вакытта ул Гайсәне бик биек тауга алып килде һәм Гайсәгә бөтен дөнья патшалыгын күрсәтте һәм әйтте: "Әгәр сез миңа табынсагыз, мин сезгә боларның барысын да бирермен!" Ләкин Гайсә Алла Сүзе белән өченче сынауны кире какты.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Ахырда, Гайсә Шайтанның барлык вәсвәсәләрен җиңде. Алла барлык вәсвәсәләрне җиңгән Гайсәдән риза иде.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Алла Улы иде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безнең кебек, ул Шайтан вәсвәсәсенә бирелде.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Алла Сүзе белән Гайсә Шайтан вәсвәсәсен җиңде.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безне әле дә вәсвәсәгә төшерә.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Ләкин, Гайсә кебек, без Алла сүзе белән Шайтан вәсвәсәсен җиңә алабыз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безнең вәсвәсәләрне җиңәр өчен ярдәмчесе. Heәм ул без очраткан барлык авырлыкларны аңлый һәм аларны җиңәргә булыша.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Шайтан Гайсәгә ничә сынау биргән?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бер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өч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дүрт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өч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аңа: "Миннән ерак тор, Шайтан! Чөнки язылган:" Аллагыз Раббыга гыйбадәт кылыгыз һәм аңа гына хезмәт итегез ".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Матфей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52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Су</a:t>
            </a:r>
            <a:r xmlns:a="http://schemas.openxmlformats.org/drawingml/2006/main">
              <a:rPr lang="tt" altLang="en-US" sz="4400"/>
              <a:t> </a:t>
            </a:r>
            <a:r xmlns:a="http://schemas.openxmlformats.org/drawingml/2006/main">
              <a:rPr lang="tt" altLang="ko-KR" sz="4400"/>
              <a:t>Шәрабка әйләнде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Бу, аның могҗизалы билгеләренең беренчесе, Гайсә Гәлиләя Кана шәһәрендә чыгыш ясады. Шулай итеп ул үзенең данын ачты, һәм шәкертләре аңа ышандылар.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Мәрьям кияүгә чыкмаса да, улы булудан курка.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ул Алла сүзен иман белән кабул итте һәм аңа буйсынды.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Алла Сүзенә ышанганда һәм аңа буйсынганда куркырга мөмкин. Ләкин Мәрьямнең сүзләре кебек, без: "Сез әйткәнчә булсын", - дип танырга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Туй Гәлиләядәге Канада булды. Гайсә һәм аның шәкертләре дә туйга чакырылганнар.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Ләкин проблема бар иде. Шәраб бетте. Шәрабсыз, сез мәҗлес була алмыйсыз.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өйдәге хезмәтчеләрен савытка су салырга кушты. Хезмәтчеләр кушканны эшләделәр.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Аннан соң, савыттагы су татып карарга алынды. Савыттагы су бик тәмле шәрабка әйләнде.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Кунаклар шәрабны татып карадылар һәм гаҗәпләнделәр. Аларга беренче тапкыр караганда тәмле шәраб бирделәр, һәм Гайсәнең могҗизасы аркасында бәйрәм тагын да дулкынландыргыч булырга мөмкин.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дәрес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заманында шәраб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бәйрәмдә бөтенләй алыштыргысыз иде.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шәрабка су ясады һәм бәйрәм өчен кирәк булганны бирде.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Безнең өчен Гайсә алыштыргысыз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мәҗлестә шәраб кебек.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Безгә үзен биргән Гайсәнең мәрхәмәтен истә тотарга кирәк.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Кем</a:t>
            </a:r>
            <a:r xmlns:a="http://schemas.openxmlformats.org/drawingml/2006/main">
              <a:rPr altLang="en-US" lang="tt" sz="3200"/>
              <a:t> </a:t>
            </a:r>
            <a:r xmlns:a="http://schemas.openxmlformats.org/drawingml/2006/main">
              <a:rPr altLang="ko-KR" lang="tt" sz="3200"/>
              <a:t>is</a:t>
            </a:r>
            <a:r xmlns:a="http://schemas.openxmlformats.org/drawingml/2006/main">
              <a:rPr altLang="en-US" lang="tt" sz="3200"/>
              <a:t> </a:t>
            </a:r>
            <a:r xmlns:a="http://schemas.openxmlformats.org/drawingml/2006/main">
              <a:rPr altLang="ko-KR" lang="tt" sz="3200"/>
              <a:t>Гайсә?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- безнең шатлыгыбыз, бәйрәм шәрабы кебек.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суны нәрсәгә әйләндерде?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сөт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апельсин согы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икмәк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шәраб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шәраб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Бу, аның могҗизалы билгеләренең беренчесе, Гайсә Гәлиләя Кана шәһәрендә чыгыш ясады. Шулай итеп ул үзенең данын ачты, һәм шәкертләре аңа ышандылар.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No. 53 Алла сүзе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t" altLang="ko-KR" sz="4400"/>
              <a:t>Никәдим Гайсә янына Төнлә килде.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t" sz="3200">
                <a:solidFill>
                  <a:srgbClr val="FF0000"/>
                </a:solidFill>
              </a:rPr>
              <a:t>Гайсә кем ул?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җиргә безнең Коткаручыбыз булып килде.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җавап бирде: "Сезгә хак сүз әйтәм, су һәм Рухтан тумаган очракта, беркем дә Алла Патшалыгына керә алмый.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Анда Никодим исемле кеше бар иде, ул Израиль укытучысы иде.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килде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сора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төн.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"Ничек мин Алла Патшалыгына керә алам?"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"Әгәр сез яңадан тумасагыз, Алла Патшалыгына керә алмыйсыз." Гайсә җавап бирде.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Ул яңадан туарга тиешлеген аңламады. "Мин әни карынына кире кайтып чыгаммы?"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“Тән түгел, рух яңадан туарга тиеш. "Кеше яңадан су һәм Изге Рух белән туа ала." Гайсә җавап бирде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t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"Сез миңа ышанырга һәм котылырга тиеш." Гайсә Никәдимгә яңадан туу серен сөйләде.</a:t>
            </a:r>
            <a:r xmlns:a="http://schemas.openxmlformats.org/drawingml/2006/main">
              <a:rPr lang="tt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Дәрес</a:t>
            </a:r>
            <a:r xmlns:a="http://schemas.openxmlformats.org/drawingml/2006/main">
              <a:rPr altLang="en-US" lang="tt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Әгәр сез Гайсәгә ышансагыз,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синең җаның яңадан туачак.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Гайсәгә ышанучылар яңадан туа һәм сез булачаксыз</a:t>
            </a:r>
            <a:r xmlns:a="http://schemas.openxmlformats.org/drawingml/2006/main">
              <a:rPr altLang="en-US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гөнаһны нәфрәт итү һәм Аллаһыны ярату.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Сез яңадан тудыгызмы?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>
                <a:solidFill>
                  <a:schemeClr val="tx1">
                    <a:lumMod val="65000"/>
                    <a:lumOff val="35000"/>
                  </a:schemeClr>
                </a:solidFill>
              </a:rPr>
              <a:t>Без Гайсәгә ышанабыз һәм яңадан туабыз. Шуңа күрә без дөньядан төрле кешеләр икәнебезне онытмаска тиеш.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3200"/>
              <a:t>Гайсә кем ул?</a:t>
            </a:r>
            <a:r xmlns:a="http://schemas.openxmlformats.org/drawingml/2006/main">
              <a:rPr altLang="en-US" lang="tt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rgbClr val="0070c0"/>
                </a:solidFill>
              </a:rPr>
              <a:t>Гайсә 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</a:t>
            </a:r>
            <a:r xmlns:a="http://schemas.openxmlformats.org/drawingml/2006/main">
              <a:rPr altLang="en-US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Аңа ышанучыларны гадел итә һәм яңадан туа.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викторина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Безне яңадан тудырырга нәрсә этәрә?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су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һәм Рух белән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май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һәм ут белән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күз яшьләре һәм җырлар белән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дога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һәм гыйбадәт белән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t" sz="2800">
                <a:solidFill>
                  <a:srgbClr val="ff0000"/>
                </a:solidFill>
              </a:rPr>
              <a:t>су </a:t>
            </a:r>
            <a:r xmlns:a="http://schemas.openxmlformats.org/drawingml/2006/main">
              <a:rPr altLang="ko-KR" lang="tt" sz="2800">
                <a:solidFill>
                  <a:srgbClr val="ff0000"/>
                </a:solidFill>
              </a:rPr>
              <a:t>һәм Рух белән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t" sz="4000">
                <a:solidFill>
                  <a:srgbClr val="ff0000"/>
                </a:solidFill>
              </a:rPr>
              <a:t>Бүгенге сүз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t" sz="3600">
                <a:solidFill>
                  <a:schemeClr val="tx1">
                    <a:lumMod val="65000"/>
                    <a:lumOff val="35000"/>
                  </a:schemeClr>
                </a:solidFill>
              </a:rPr>
              <a:t>Гайсә җавап бирде: "Сезгә хак сүз әйтәм, су һәм Рухтан тумаган очракта, беркем дә Алла Патшалыгына керә алмый.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Джон</a:t>
            </a:r>
            <a:r xmlns:a="http://schemas.openxmlformats.org/drawingml/2006/main">
              <a:rPr altLang="en-US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t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3: 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